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8588053e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68588053e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68588053e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68588053e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8588053e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8588053e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68588053e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68588053e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8588053e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8588053e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68588053e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68588053e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8588053e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8588053e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68588053e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68588053e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68588053e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68588053e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owardsdatascience.com/quick-ml-concepts-tensors-eb1330d7760f" TargetMode="External"/><Relationship Id="rId4" Type="http://schemas.openxmlformats.org/officeDocument/2006/relationships/hyperlink" Target="https://medium.com/@zakimedbio/a-simple-introduction-to-tensors-understanding-the-basics-b35aa110972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rot="-140">
            <a:off x="775375" y="143275"/>
            <a:ext cx="7392900" cy="4010100"/>
          </a:xfrm>
          <a:prstGeom prst="wedgeEllipseCallout">
            <a:avLst>
              <a:gd fmla="val 40502" name="adj1"/>
              <a:gd fmla="val 51868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7650" y="3176450"/>
            <a:ext cx="2052600" cy="20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370875" y="2834125"/>
            <a:ext cx="6201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 how Tensors help computers learn and see the world with me, Timmy the Tensor!</a:t>
            </a:r>
            <a:endParaRPr/>
          </a:p>
        </p:txBody>
      </p:sp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Magical World of Tensors!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References: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Goodfellow, I., Bengio, Y., &amp; Courville, A. (2016). Deep Learning. MIT Press.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Kan, Enoch (2018). “Quick ML Concepts: Tensors.”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https://towardsdatascience.com/quick-ml-concepts-tensors-eb1330d7760f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Nielsen, M. A. (2015). Neural Networks and Deep Learning. Determination Press.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Zaki, Mohamed (2023). “A Simple Introduction to Tensors: Understanding The Basics.”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https://medium.com/@zakimedbio/a-simple-introduction-to-tensors-understanding-the-basics-b35aa110972e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Images and characters created with Bing Image Creator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429875" y="1447875"/>
            <a:ext cx="4413900" cy="2277600"/>
          </a:xfrm>
          <a:prstGeom prst="wedgeRoundRectCallout">
            <a:avLst>
              <a:gd fmla="val -6877" name="adj1"/>
              <a:gd fmla="val 73009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Tensors?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323325"/>
            <a:ext cx="4532100" cy="240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Tensors are like magical boxes that hold numbers and data for deep learning.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Imagine them as treasure chests filled with valuable information!</a:t>
            </a:r>
            <a:endParaRPr b="1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5350" y="0"/>
            <a:ext cx="411865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3050" y="3415450"/>
            <a:ext cx="1728051" cy="172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418950" y="1017725"/>
            <a:ext cx="3785400" cy="3028800"/>
          </a:xfrm>
          <a:prstGeom prst="wedgeRoundRectCallout">
            <a:avLst>
              <a:gd fmla="val 3679" name="adj1"/>
              <a:gd fmla="val 58468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Tensors in the Real World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3999900" cy="28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Tensors are everywhere! They help us understand and represent things like images, sounds, and text.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/>
              <a:t>Just like a Rubik's Cube has different colored squares, tensors have different values arranged in a grid</a:t>
            </a:r>
            <a:endParaRPr/>
          </a:p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-16927" l="-2743" r="0" t="2785"/>
          <a:stretch/>
        </p:blipFill>
        <p:spPr>
          <a:xfrm>
            <a:off x="4643775" y="609425"/>
            <a:ext cx="4109574" cy="48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113800" y="3646000"/>
            <a:ext cx="1540275" cy="15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376400" y="1041775"/>
            <a:ext cx="4074300" cy="2844300"/>
          </a:xfrm>
          <a:prstGeom prst="wedgeRoundRectCallout">
            <a:avLst>
              <a:gd fmla="val -3722" name="adj1"/>
              <a:gd fmla="val 62778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69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Tensors in Action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4260300" cy="27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Let's see how tensors work in deep learning!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Imagine we're teaching a computer to recognize different animals.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We use tensors to show the computer pictures of cats, dogs, and elephants.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3100" y="47025"/>
            <a:ext cx="4260301" cy="4260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0700" y="3629325"/>
            <a:ext cx="1514176" cy="151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883200" y="949025"/>
            <a:ext cx="3688800" cy="3065100"/>
          </a:xfrm>
          <a:prstGeom prst="wedgeRoundRectCallout">
            <a:avLst>
              <a:gd fmla="val -33484" name="adj1"/>
              <a:gd fmla="val 6058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Layers of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782100" y="1017725"/>
            <a:ext cx="3688800" cy="30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Deep learning is like building a tower. Each layer of the tower learns something new about the data.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Tensors pass through these layers, and each layer adds more understanding, like adding floors to our tower!</a:t>
            </a:r>
            <a:endParaRPr b="1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0500" y="217300"/>
            <a:ext cx="4296174" cy="429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" y="3667400"/>
            <a:ext cx="1529574" cy="152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 flipH="1">
            <a:off x="557725" y="1017725"/>
            <a:ext cx="3475800" cy="2525100"/>
          </a:xfrm>
          <a:prstGeom prst="wedgeRoundRectCallout">
            <a:avLst>
              <a:gd fmla="val -2141" name="adj1"/>
              <a:gd fmla="val 63192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664575" y="1017725"/>
            <a:ext cx="3321300" cy="260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b="1" lang="en" sz="1827">
                <a:solidFill>
                  <a:srgbClr val="434343"/>
                </a:solidFill>
              </a:rPr>
              <a:t>Training tensors is like training for a sport or learning an instrument. The numbers inside the tensors are changed little-by-little until the computer gets really good at recognizing animals.</a:t>
            </a:r>
            <a:endParaRPr b="1" sz="1827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r>
              <a:rPr b="1" lang="en" sz="1827">
                <a:solidFill>
                  <a:srgbClr val="434343"/>
                </a:solidFill>
              </a:rPr>
              <a:t>It's like a hero training to save people!</a:t>
            </a:r>
            <a:endParaRPr b="1" sz="1727">
              <a:solidFill>
                <a:srgbClr val="434343"/>
              </a:solidFill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Tensors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6800" y="445025"/>
            <a:ext cx="3935700" cy="394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7651" y="3458250"/>
            <a:ext cx="1738724" cy="173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232800" y="1017725"/>
            <a:ext cx="3383700" cy="2880600"/>
          </a:xfrm>
          <a:prstGeom prst="wedgeRoundRectCallout">
            <a:avLst>
              <a:gd fmla="val 41151" name="adj1"/>
              <a:gd fmla="val 62192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Using Tensors for Superpowers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11100"/>
            <a:ext cx="3383700" cy="26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Once our computer superhero is trained, it can do amazing things like detecting diseases from X-rays or even predicting the weather!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Tensors give our computer superhero its superpowers!</a:t>
            </a:r>
            <a:endParaRPr sz="20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724" y="661274"/>
            <a:ext cx="3513926" cy="353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6450" y="3458225"/>
            <a:ext cx="1760125" cy="17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311700" y="1099075"/>
            <a:ext cx="8352300" cy="1878000"/>
          </a:xfrm>
          <a:prstGeom prst="wedgeRoundRectCallout">
            <a:avLst>
              <a:gd fmla="val -29381" name="adj1"/>
              <a:gd fmla="val 83592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18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Tensors are incredible tools that help us unlock the secrets of deep learning.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With tensors, we can teach computers to do all sorts of magical things and make the world a better place!</a:t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2768" l="5731" r="0" t="18136"/>
          <a:stretch/>
        </p:blipFill>
        <p:spPr>
          <a:xfrm>
            <a:off x="4066950" y="2303625"/>
            <a:ext cx="4597100" cy="27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0" y="2912925"/>
            <a:ext cx="2052600" cy="20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/>
          <p:nvPr/>
        </p:nvSpPr>
        <p:spPr>
          <a:xfrm>
            <a:off x="311700" y="1098800"/>
            <a:ext cx="6833700" cy="1717800"/>
          </a:xfrm>
          <a:prstGeom prst="wedgeRoundRectCallout">
            <a:avLst>
              <a:gd fmla="val 39671" name="adj1"/>
              <a:gd fmla="val 97312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Thank You!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311700" y="1152475"/>
            <a:ext cx="6833700" cy="19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Thank you for joining me on this Fantastic Journey of Tensors!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Remember, you can be a deep learning explorer too, and tensors will be your trusty companions on your adventures!</a:t>
            </a:r>
            <a:endParaRPr b="1"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3575" y="2741750"/>
            <a:ext cx="2052600" cy="205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